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73" r:id="rId2"/>
    <p:sldId id="408" r:id="rId3"/>
    <p:sldId id="409" r:id="rId4"/>
    <p:sldId id="41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57" autoAdjust="0"/>
    <p:restoredTop sz="96370" autoAdjust="0"/>
  </p:normalViewPr>
  <p:slideViewPr>
    <p:cSldViewPr>
      <p:cViewPr varScale="1">
        <p:scale>
          <a:sx n="110" d="100"/>
          <a:sy n="110" d="100"/>
        </p:scale>
        <p:origin x="38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4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6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363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F8907489-510A-4A30-8361-B798F4787EA1}" type="datetime1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3D5F6A91-F998-4958-9F55-2CA4693F7DF5}" type="datetime1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8ADCBF1B-436A-47F4-BC45-4A52A4E9F2F2}" type="datetime1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3EE85658-E6C1-4A3B-9768-9E8B6EE5600B}" type="datetime1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F0755C60-344D-4C75-A8B4-8FD92140D6AD}" type="datetime1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858F005E-75FC-4C32-B580-B6C7B3CAFA53}" type="datetime1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446A1372-8702-422A-B7BF-5241643FD65D}" type="datetime1">
              <a:rPr lang="en-US" smtClean="0"/>
              <a:t>11/26/2018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4F78EBD1-C39D-47F0-9897-16C79757BB3F}" type="datetime1">
              <a:rPr lang="en-US" smtClean="0"/>
              <a:t>11/26/2018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7BC043F6-E0EB-466F-8E47-F4EEFCCC1EFD}" type="datetime1">
              <a:rPr lang="en-US" smtClean="0"/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6D0711AA-5543-4E4E-A5AA-F253D8CCAD7C}" type="datetime1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6A7DC806-5523-4EFC-B8A1-1A8D8C3E39CA}" type="datetime1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0" y="0"/>
            <a:ext cx="8381717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12192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7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/>
        </p:blipFill>
        <p:spPr>
          <a:xfrm>
            <a:off x="0" y="6309360"/>
            <a:ext cx="12192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12192000" cy="1066800"/>
          </a:xfrm>
        </p:spPr>
        <p:txBody>
          <a:bodyPr>
            <a:noAutofit/>
          </a:bodyPr>
          <a:lstStyle/>
          <a:p>
            <a:r>
              <a:rPr lang="en-US" sz="2400" dirty="0">
                <a:cs typeface="Arial" panose="020B0604020202020204" pitchFamily="34" charset="0"/>
              </a:rPr>
              <a:t>Update on the FTBF2018 Test beam and cosmic tests @ UVa</a:t>
            </a:r>
            <a:endParaRPr lang="en-US" sz="24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762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spcBef>
                <a:spcPts val="600"/>
              </a:spcBef>
            </a:pPr>
            <a:r>
              <a:rPr lang="en-US" sz="1600" i="1" dirty="0">
                <a:solidFill>
                  <a:schemeClr val="tx1"/>
                </a:solidFill>
                <a:cs typeface="Arial" panose="020B0604020202020204" pitchFamily="34" charset="0"/>
              </a:rPr>
              <a:t>EIC Weekly Meeting, Nov 26, 2018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Test Beam Setup @ the FTBF June-July 2018 </a:t>
            </a:r>
            <a:endParaRPr lang="en-US" altLang="en-US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FA7301-D02A-4CDA-AF22-7E790C880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954" y="1589213"/>
            <a:ext cx="5486400" cy="284679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6CBAAD8-5962-4BBF-AD66-DA42CE23F5FA}"/>
              </a:ext>
            </a:extLst>
          </p:cNvPr>
          <p:cNvGrpSpPr>
            <a:grpSpLocks noChangeAspect="1"/>
          </p:cNvGrpSpPr>
          <p:nvPr/>
        </p:nvGrpSpPr>
        <p:grpSpPr>
          <a:xfrm>
            <a:off x="152400" y="1198537"/>
            <a:ext cx="6217920" cy="3628143"/>
            <a:chOff x="6387465" y="183020"/>
            <a:chExt cx="5669280" cy="330801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2A2112D-1A9A-49C0-9574-6E19ED6CC8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7" t="23963" b="9536"/>
            <a:stretch/>
          </p:blipFill>
          <p:spPr>
            <a:xfrm rot="10800000">
              <a:off x="6387465" y="474687"/>
              <a:ext cx="5669280" cy="301634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D6A08E-CE7A-46B6-839B-633983A5C72F}"/>
                </a:ext>
              </a:extLst>
            </p:cNvPr>
            <p:cNvSpPr txBox="1"/>
            <p:nvPr/>
          </p:nvSpPr>
          <p:spPr>
            <a:xfrm>
              <a:off x="6387465" y="183020"/>
              <a:ext cx="5669279" cy="308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Large GEM @ Fermilab Test Beam Facility (FTBF) June-July 2018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D96177A-A295-4870-83D7-F3651AF42CE2}"/>
                </a:ext>
              </a:extLst>
            </p:cNvPr>
            <p:cNvSpPr txBox="1"/>
            <p:nvPr/>
          </p:nvSpPr>
          <p:spPr>
            <a:xfrm>
              <a:off x="10828020" y="493737"/>
              <a:ext cx="1202055" cy="477054"/>
            </a:xfrm>
            <a:prstGeom prst="rect">
              <a:avLst/>
            </a:prstGeom>
            <a:solidFill>
              <a:srgbClr val="FFEB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Downstream GEM Trackers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5D550F-50AF-4903-B98F-6F24B88A06B2}"/>
                </a:ext>
              </a:extLst>
            </p:cNvPr>
            <p:cNvSpPr txBox="1"/>
            <p:nvPr/>
          </p:nvSpPr>
          <p:spPr>
            <a:xfrm>
              <a:off x="6416040" y="493737"/>
              <a:ext cx="1202055" cy="477054"/>
            </a:xfrm>
            <a:prstGeom prst="rect">
              <a:avLst/>
            </a:prstGeom>
            <a:solidFill>
              <a:srgbClr val="FFEB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Upstream GEM Trackers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679BBF-8443-45B2-B637-A71257E5C0A5}"/>
                </a:ext>
              </a:extLst>
            </p:cNvPr>
            <p:cNvSpPr txBox="1"/>
            <p:nvPr/>
          </p:nvSpPr>
          <p:spPr>
            <a:xfrm>
              <a:off x="7610474" y="2286380"/>
              <a:ext cx="2047875" cy="280620"/>
            </a:xfrm>
            <a:prstGeom prst="rect">
              <a:avLst/>
            </a:prstGeom>
            <a:solidFill>
              <a:srgbClr val="FFEB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Large EIC GEM prototype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5057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EIC-GT-GEM: Preliminary results on residuals from tracking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1EBE9A-F1DF-41DE-B7F5-FFE21A18774F}"/>
              </a:ext>
            </a:extLst>
          </p:cNvPr>
          <p:cNvGrpSpPr>
            <a:grpSpLocks noChangeAspect="1"/>
          </p:cNvGrpSpPr>
          <p:nvPr/>
        </p:nvGrpSpPr>
        <p:grpSpPr>
          <a:xfrm>
            <a:off x="5101599" y="609600"/>
            <a:ext cx="7040880" cy="2668123"/>
            <a:chOff x="1143000" y="1071824"/>
            <a:chExt cx="8719678" cy="330429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73AEEEA-F25B-45EE-9418-2343216A25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0"/>
            <a:stretch/>
          </p:blipFill>
          <p:spPr>
            <a:xfrm>
              <a:off x="1143000" y="1071824"/>
              <a:ext cx="8719678" cy="330429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FA42385-E896-4EFE-8954-BA1F98D7DA0C}"/>
                </a:ext>
              </a:extLst>
            </p:cNvPr>
            <p:cNvSpPr txBox="1"/>
            <p:nvPr/>
          </p:nvSpPr>
          <p:spPr>
            <a:xfrm>
              <a:off x="6285919" y="1485741"/>
              <a:ext cx="1676400" cy="41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l-GR" sz="16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σ</a:t>
              </a:r>
              <a:r>
                <a:rPr lang="en-US" sz="1600" b="1" baseline="-25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y</a:t>
              </a:r>
              <a:r>
                <a:rPr lang="en-US" sz="16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=144 µm 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91DA10-61CD-4733-B13A-60482F6598D0}"/>
                </a:ext>
              </a:extLst>
            </p:cNvPr>
            <p:cNvSpPr txBox="1"/>
            <p:nvPr/>
          </p:nvSpPr>
          <p:spPr>
            <a:xfrm>
              <a:off x="1713920" y="1485741"/>
              <a:ext cx="1676400" cy="41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l-GR" sz="16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σ</a:t>
              </a:r>
              <a:r>
                <a:rPr lang="en-US" sz="1600" b="1" baseline="-25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x</a:t>
              </a:r>
              <a:r>
                <a:rPr lang="en-US" sz="16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=372 µm 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7E0273-1D90-4FDF-89F1-21223FE87142}"/>
              </a:ext>
            </a:extLst>
          </p:cNvPr>
          <p:cNvSpPr txBox="1"/>
          <p:nvPr/>
        </p:nvSpPr>
        <p:spPr>
          <a:xfrm>
            <a:off x="0" y="3321855"/>
            <a:ext cx="12039600" cy="3002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Offset correction performed x and y 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but however residual distribution mean is still  around -0.5 mm for both x and y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Need to correct for this discrepancy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The offset correction of z position of EIC-FT-GEM prototype as well as for the trackers not yet done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Crude measurement of the z done manually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but precise position need to be corrected by software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scattering effect negligible but no correction for tracking fit error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 resolution in y-direction to be below 100 µm, but here it is about 145 µm.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potential causes: U-V strip readout layer quality? signal quality with zebra strip connection?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flow rate in the chamber during the test beam? …Investigation ongoing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9D453E8-5418-4D7D-B32A-F1755FD10B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197"/>
            <a:ext cx="4937760" cy="258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443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B4418A7-9BDC-4B4B-8784-FA1869C0C294}"/>
              </a:ext>
            </a:extLst>
          </p:cNvPr>
          <p:cNvGrpSpPr>
            <a:grpSpLocks noChangeAspect="1"/>
          </p:cNvGrpSpPr>
          <p:nvPr/>
        </p:nvGrpSpPr>
        <p:grpSpPr>
          <a:xfrm>
            <a:off x="3946954" y="759262"/>
            <a:ext cx="8081297" cy="3291840"/>
            <a:chOff x="1752600" y="685800"/>
            <a:chExt cx="8979221" cy="36576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D10786A-5F59-4E21-AE14-E011F5573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2600" y="685800"/>
              <a:ext cx="8979221" cy="36576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07EF4C6-82AA-49EB-8072-AEB00531670C}"/>
                </a:ext>
              </a:extLst>
            </p:cNvPr>
            <p:cNvSpPr txBox="1"/>
            <p:nvPr/>
          </p:nvSpPr>
          <p:spPr>
            <a:xfrm>
              <a:off x="6765097" y="1082766"/>
              <a:ext cx="1676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l-GR" sz="2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σ</a:t>
              </a:r>
              <a:r>
                <a:rPr lang="en-US" sz="2000" baseline="-25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y</a:t>
              </a:r>
              <a:r>
                <a:rPr lang="en-US" sz="2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= 43 µm 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021361-96F6-47BD-A5C6-A613AB2A5087}"/>
                </a:ext>
              </a:extLst>
            </p:cNvPr>
            <p:cNvSpPr txBox="1"/>
            <p:nvPr/>
          </p:nvSpPr>
          <p:spPr>
            <a:xfrm>
              <a:off x="2286000" y="1082766"/>
              <a:ext cx="1676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l-GR" sz="2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σ</a:t>
              </a:r>
              <a:r>
                <a:rPr lang="en-US" sz="2000" baseline="-25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x</a:t>
              </a:r>
              <a:r>
                <a:rPr lang="en-US" sz="2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=50 µm 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7E0273-1D90-4FDF-89F1-21223FE87142}"/>
              </a:ext>
            </a:extLst>
          </p:cNvPr>
          <p:cNvSpPr txBox="1"/>
          <p:nvPr/>
        </p:nvSpPr>
        <p:spPr>
          <a:xfrm>
            <a:off x="0" y="4481834"/>
            <a:ext cx="12192000" cy="152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Offset correction performed x and y 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but however residual distribution mean is still  around -0.5 mm for both x and 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The offset correction of z position of EIC-FT-GEM prototype as well as for the trackers not yet done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Crude measurement of the z done manually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but precise position need to be corrected by software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scattering effect negligible but no correction for tracking fit error 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11/26/2018</a:t>
            </a:r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µRWELL: Preliminary FTBF 2018 test beam results residuals from tracking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13E2891-5451-43BC-BF48-279093AD54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8" y="759262"/>
            <a:ext cx="3579673" cy="329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249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9602</TotalTime>
  <Words>298</Words>
  <Application>Microsoft Office PowerPoint</Application>
  <PresentationFormat>Widescreen</PresentationFormat>
  <Paragraphs>32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Cambria Math</vt:lpstr>
      <vt:lpstr>Times New Roman</vt:lpstr>
      <vt:lpstr>Wingdings</vt:lpstr>
      <vt:lpstr>Office Theme</vt:lpstr>
      <vt:lpstr>Update on the FTBF2018 Test beam and cosmic tests @ UVa</vt:lpstr>
      <vt:lpstr>Test Beam Setup @ the FTBF June-July 2018 </vt:lpstr>
      <vt:lpstr>EIC-GT-GEM: Preliminary results on residuals from tracking</vt:lpstr>
      <vt:lpstr>µRWELL: Preliminary FTBF 2018 test beam results residuals from tracking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1412</cp:revision>
  <dcterms:created xsi:type="dcterms:W3CDTF">2013-04-08T15:33:27Z</dcterms:created>
  <dcterms:modified xsi:type="dcterms:W3CDTF">2018-11-26T14:34:25Z</dcterms:modified>
</cp:coreProperties>
</file>